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SOCIAL STUDIES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SOCIAL STUDIES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SOCIAL STUDIES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FOURTH GRADE SOCIAL STUDIES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differentiate between, locate, and use valid primary and secondary sources such as computer software; interviews; biographies; oral, print, and visual material; documents; and artifacts to acquire information about the United States and Texas.[4.21A]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and punctuation.[4.22E]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solution.[4.23A]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use a decision-making process to identify a situation that requires a decision, gather information, identify options, predict consequences, and take action to implement a decision.[4.23B]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analyze information by sequencing, categorizing, identifying cause-and-effect relationships, comparing, contrasting, finding the main idea, summarizing, making generalizations and predictions, and drawing inferences and conclusions.[4.21B]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organize and interpret information in outlines, reports, databases, and visuals, including graphs, charts, timelines, and maps.[4.21C]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different points of view about an issue, topic, historical event, or current event.[4.21D]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appropriate mathematical skills to interpret social studies information such as maps and graphs.[4.21E]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social studies terminology correctly.[4.22A]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incorporate main and supporting ideas in verbal and written communication.[4.22B]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express ideas orally based on research and experiences.[4.22C]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written and visual material such as journal entries, reports, graphic organizers, outlines, and bibliographies.[4.22D]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SOCIAL STUDIES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353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13</cp:revision>
  <dcterms:created xsi:type="dcterms:W3CDTF">2014-10-20T16:17:28Z</dcterms:created>
  <dcterms:modified xsi:type="dcterms:W3CDTF">2014-11-05T16:21:42Z</dcterms:modified>
</cp:coreProperties>
</file>